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77" r:id="rId4"/>
    <p:sldId id="278" r:id="rId5"/>
    <p:sldId id="263" r:id="rId6"/>
    <p:sldId id="257" r:id="rId7"/>
    <p:sldId id="272" r:id="rId8"/>
    <p:sldId id="266" r:id="rId9"/>
    <p:sldId id="279" r:id="rId10"/>
    <p:sldId id="281" r:id="rId11"/>
    <p:sldId id="282" r:id="rId12"/>
    <p:sldId id="267" r:id="rId13"/>
    <p:sldId id="273" r:id="rId14"/>
    <p:sldId id="274" r:id="rId15"/>
    <p:sldId id="268" r:id="rId16"/>
    <p:sldId id="275" r:id="rId17"/>
    <p:sldId id="269" r:id="rId18"/>
    <p:sldId id="280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3" autoAdjust="0"/>
    <p:restoredTop sz="85663" autoAdjust="0"/>
  </p:normalViewPr>
  <p:slideViewPr>
    <p:cSldViewPr snapToGrid="0">
      <p:cViewPr varScale="1">
        <p:scale>
          <a:sx n="62" d="100"/>
          <a:sy n="62" d="100"/>
        </p:scale>
        <p:origin x="-9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959BE-01B3-483E-A4E7-094D878E788B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EEF83-D824-4F4E-878C-D016F6FFE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614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EEF83-D824-4F4E-878C-D016F6FFE94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44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EEF83-D824-4F4E-878C-D016F6FFE94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44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36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25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462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09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51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754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75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63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462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52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28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38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05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878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1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5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79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39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06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592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48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88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A605-7548-4A32-AF55-D9FC8F9FDA1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4F79-1D76-4E79-986C-DF55DA058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08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A605-7548-4A32-AF55-D9FC8F9F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4F79-1D76-4E79-986C-DF55DA058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92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C:\Users\User\Desktop\&#1052;&#1072;&#1089;&#1090;&#1077;&#1088;%20&#1082;&#1083;&#1072;&#1089;&#1089;\kukarella-kukarella_(Cool.DJ)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308\Downloads\02661.mp3" TargetMode="External"/><Relationship Id="rId7" Type="http://schemas.openxmlformats.org/officeDocument/2006/relationships/image" Target="../media/image13.png"/><Relationship Id="rId2" Type="http://schemas.openxmlformats.org/officeDocument/2006/relationships/video" Target="file:///C:\Users\User\Desktop\&#1052;&#1072;&#1089;&#1090;&#1077;&#1088;%20&#1082;&#1083;&#1072;&#1089;&#1089;\&#1057;&#1077;&#1082;&#1091;&#1085;&#1076;&#1086;&#1084;&#1077;&#1088;%202%20&#1084;&#1080;&#1085;&#1091;&#1090;&#1099;.mp4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308\Downloads\02661.mp3" TargetMode="External"/><Relationship Id="rId7" Type="http://schemas.openxmlformats.org/officeDocument/2006/relationships/image" Target="../media/image15.png"/><Relationship Id="rId2" Type="http://schemas.openxmlformats.org/officeDocument/2006/relationships/video" Target="file:///C:\Users\User\Desktop\&#1052;&#1072;&#1089;&#1090;&#1077;&#1088;%20&#1082;&#1083;&#1072;&#1089;&#1089;\&#1057;&#1077;&#1082;&#1091;&#1085;&#1076;&#1086;&#1084;&#1077;&#1088;%202%20&#1084;&#1080;&#1085;&#1091;&#1090;&#1099;.mp4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file:///C:\Users\User\Desktop\&#1052;&#1072;&#1089;&#1090;&#1077;&#1088;%20&#1082;&#1083;&#1072;&#1089;&#1089;\&#1057;&#1077;&#1082;&#1091;&#1085;&#1076;&#1086;&#1084;&#1077;&#1088;%202%20&#1084;&#1080;&#1085;&#1091;&#1090;&#1099;.mp4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308\Downloads\02661.mp3" TargetMode="External"/><Relationship Id="rId7" Type="http://schemas.openxmlformats.org/officeDocument/2006/relationships/image" Target="../media/image7.png"/><Relationship Id="rId2" Type="http://schemas.openxmlformats.org/officeDocument/2006/relationships/video" Target="file:///C:\Users\User\Desktop\&#1052;&#1072;&#1089;&#1090;&#1077;&#1088;%20&#1082;&#1083;&#1072;&#1089;&#1089;\&#1057;&#1077;&#1082;&#1091;&#1085;&#1076;&#1086;&#1084;&#1077;&#1088;%202%20&#1084;&#1080;&#1085;&#1091;&#1090;&#1099;.mp4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823" y="5585097"/>
            <a:ext cx="7120328" cy="83525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Светлана Александровна</a:t>
            </a:r>
            <a:r>
              <a:rPr lang="ru-RU" sz="3600" dirty="0" smtClean="0"/>
              <a:t>,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46" y="6301831"/>
            <a:ext cx="7769653" cy="73831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читель физической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7" y="829806"/>
            <a:ext cx="5966084" cy="288834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266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20" y="5753540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960120" y="3629882"/>
            <a:ext cx="10088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Жить так здорово здоровым!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2560" y="121920"/>
            <a:ext cx="8678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Яйская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№2»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246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4872" y="0"/>
            <a:ext cx="274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latin typeface="Times New Roman" pitchFamily="18" charset="0"/>
                <a:cs typeface="Times New Roman" pitchFamily="18" charset="0"/>
              </a:rPr>
              <a:t>Зарядка</a:t>
            </a:r>
            <a:endParaRPr lang="ru-RU" sz="5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6424" y="2170394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 algn="ctr"/>
            <a:r>
              <a:rPr lang="ru-RU" sz="5400" b="1" dirty="0" smtClean="0">
                <a:ln w="0"/>
                <a:latin typeface="Times New Roman" pitchFamily="18" charset="0"/>
                <a:cs typeface="Times New Roman" pitchFamily="18" charset="0"/>
              </a:rPr>
              <a:t>	</a:t>
            </a:r>
            <a:endParaRPr lang="ru-RU" sz="5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39" y="919523"/>
            <a:ext cx="1136361" cy="789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43" y="4011417"/>
            <a:ext cx="1666672" cy="9687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77" y="5711319"/>
            <a:ext cx="1776549" cy="9180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20" y="4696884"/>
            <a:ext cx="1051639" cy="10516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67" y="-231359"/>
            <a:ext cx="2319533" cy="23408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40552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0" y="944880"/>
            <a:ext cx="10789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Приветствуем всех!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Примеряем хорошее настроение!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Добавляем сил, энергии и бодрости!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Стираем и развеиваем все сомнения!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Завязываем ботинки!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Добавляем позитива!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Вперед к вершинам!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kukarella-kukarella_(Cool.DJ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061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екундомер 2 минут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626430" y="1629030"/>
            <a:ext cx="7416093" cy="4171553"/>
          </a:xfrm>
          <a:prstGeom prst="rect">
            <a:avLst/>
          </a:prstGeom>
        </p:spPr>
      </p:pic>
      <p:pic>
        <p:nvPicPr>
          <p:cNvPr id="3" name="Рисунок 2" descr="ритм сердц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3262" y="-271305"/>
            <a:ext cx="4267200" cy="3413760"/>
          </a:xfrm>
          <a:prstGeom prst="rect">
            <a:avLst/>
          </a:prstGeom>
        </p:spPr>
      </p:pic>
      <p:pic>
        <p:nvPicPr>
          <p:cNvPr id="5" name="0266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76" y="5800583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041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1252075"/>
              </p:ext>
            </p:extLst>
          </p:nvPr>
        </p:nvGraphicFramePr>
        <p:xfrm>
          <a:off x="2371248" y="3970318"/>
          <a:ext cx="5858352" cy="26122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28777"/>
                <a:gridCol w="2929575"/>
              </a:tblGrid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ЧСС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0"/>
            <a:ext cx="923544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Проба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Руфье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-Диксона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индекс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Руфье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в покое сидя за 15 с;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за первые 15 с первой минуты восстановления;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за последние 15 с первой минуты восстановления.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40552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092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886" y="344056"/>
            <a:ext cx="7112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5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роба </a:t>
            </a:r>
            <a:r>
              <a:rPr lang="ru-RU" sz="5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Руфье</a:t>
            </a:r>
            <a:r>
              <a:rPr lang="ru-RU" sz="5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-Диксона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396709"/>
            <a:ext cx="119646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где ИР - индекс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Руфье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ЧСС в покое сидя за 15 с;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ЧСС за первые 15 с первой минуты восстановления;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ЧСС за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последние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15 с первой минуты восстановления</a:t>
            </a:r>
            <a:r>
              <a:rPr lang="ru-RU" sz="36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93" y="5804901"/>
            <a:ext cx="4554107" cy="914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7756" y="1873057"/>
            <a:ext cx="4594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4 (Р1+Р2+Р3)-200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00" y="2165960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ИР =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0725" y="243982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0100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екундомер 2 минут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701625" y="1768999"/>
            <a:ext cx="7416093" cy="4171553"/>
          </a:xfrm>
          <a:prstGeom prst="rect">
            <a:avLst/>
          </a:prstGeom>
        </p:spPr>
      </p:pic>
      <p:pic>
        <p:nvPicPr>
          <p:cNvPr id="3" name="Рисунок 2" descr="ритм сердц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3214" y="-155159"/>
            <a:ext cx="4267200" cy="3413760"/>
          </a:xfrm>
          <a:prstGeom prst="rect">
            <a:avLst/>
          </a:prstGeom>
        </p:spPr>
      </p:pic>
      <p:pic>
        <p:nvPicPr>
          <p:cNvPr id="5" name="0266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40552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041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515545"/>
              </p:ext>
            </p:extLst>
          </p:nvPr>
        </p:nvGraphicFramePr>
        <p:xfrm>
          <a:off x="2371248" y="3970318"/>
          <a:ext cx="5858352" cy="26122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28777"/>
                <a:gridCol w="2929575"/>
              </a:tblGrid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ЧСС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0"/>
            <a:ext cx="923544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Проба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Руфье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-Диксона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индекс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Руфье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в покое сидя за 15 с;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за первые 15 с первой минуты восстановления;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за последние 15 с первой минуты восстановления.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40552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882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886" y="344056"/>
            <a:ext cx="7112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5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роба </a:t>
            </a:r>
            <a:r>
              <a:rPr lang="ru-RU" sz="5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Руфье</a:t>
            </a:r>
            <a:r>
              <a:rPr lang="ru-RU" sz="5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-Диксона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396709"/>
            <a:ext cx="119646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где ИР - индекс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Руфье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ЧСС в покое сидя за 15 с;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ЧСС за первые 15 с первой минуты восстановления;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ЧСС за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последние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15 с первой минуты восстановления</a:t>
            </a:r>
            <a:r>
              <a:rPr lang="ru-RU" sz="36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93" y="5804901"/>
            <a:ext cx="4554107" cy="914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7756" y="1873057"/>
            <a:ext cx="4594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4 (Р1+Р2+Р3)-200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00" y="2165960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ИР =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0725" y="243982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638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886" y="344056"/>
            <a:ext cx="7112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5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роба </a:t>
            </a:r>
            <a:r>
              <a:rPr lang="ru-RU" sz="5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Руфье</a:t>
            </a:r>
            <a:r>
              <a:rPr lang="ru-RU" sz="5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-Диксона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396709"/>
            <a:ext cx="119646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где ИР - индекс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Руфье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ЧСС в покое сидя за 15 с;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ЧСС за первые 15 с первой минуты восстановления;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ЧСС за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последние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15 с первой минуты восстановления</a:t>
            </a:r>
            <a:r>
              <a:rPr lang="ru-RU" sz="36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93" y="5804901"/>
            <a:ext cx="4554107" cy="914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7756" y="1819510"/>
            <a:ext cx="5657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4 (17+24+19)-200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00" y="2165960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ИР =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0725" y="243982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2325" y="2165959"/>
            <a:ext cx="1848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8171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6807421"/>
              </p:ext>
            </p:extLst>
          </p:nvPr>
        </p:nvGraphicFramePr>
        <p:xfrm>
          <a:off x="269324" y="1485900"/>
          <a:ext cx="8709285" cy="5189220"/>
        </p:xfrm>
        <a:graphic>
          <a:graphicData uri="http://schemas.openxmlformats.org/drawingml/2006/table">
            <a:tbl>
              <a:tblPr firstRow="1" firstCol="1" bandRow="1"/>
              <a:tblGrid>
                <a:gridCol w="3053239"/>
                <a:gridCol w="5656046"/>
              </a:tblGrid>
              <a:tr h="7702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Баллы:</a:t>
                      </a:r>
                      <a:endParaRPr lang="ru-RU" sz="3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Работоспособность: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– 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– 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Хорошая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– 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Удовлетворительная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и более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Плохая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31770" y="0"/>
            <a:ext cx="8600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Оценочная таблица для расчета </a:t>
            </a:r>
          </a:p>
          <a:p>
            <a:pPr algn="ctr"/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индекса </a:t>
            </a:r>
            <a:r>
              <a:rPr lang="ru-RU" sz="4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Руфье</a:t>
            </a: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-Диксона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079" y="5804901"/>
            <a:ext cx="3167921" cy="914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4418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20" y="5753540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22" y="170822"/>
            <a:ext cx="10497178" cy="6687178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b="1" i="1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81" y="405821"/>
            <a:ext cx="5031693" cy="37441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64228" y="382549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себя.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Поверь в себя!</a:t>
            </a:r>
          </a:p>
        </p:txBody>
      </p:sp>
    </p:spTree>
    <p:extLst>
      <p:ext uri="{BB962C8B-B14F-4D97-AF65-F5344CB8AC3E}">
        <p14:creationId xmlns="" xmlns:p14="http://schemas.microsoft.com/office/powerpoint/2010/main" val="4099031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22838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22" y="170822"/>
            <a:ext cx="10497178" cy="6687178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b="1" i="1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2532609"/>
              </p:ext>
            </p:extLst>
          </p:nvPr>
        </p:nvGraphicFramePr>
        <p:xfrm>
          <a:off x="1457085" y="1441684"/>
          <a:ext cx="8218600" cy="411505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695631"/>
                <a:gridCol w="4522969"/>
              </a:tblGrid>
              <a:tr h="10162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СОСТОЯНИЯ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ЗАДЕРЖКА ДЫХАНИЯ НА ВЫДОХЕ (сек)</a:t>
                      </a:r>
                      <a:endParaRPr lang="ru-RU" sz="2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7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Отличное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7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30 - 40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7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25 - 30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7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меньше 25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65878" y="350410"/>
            <a:ext cx="4201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Проба </a:t>
            </a:r>
            <a:r>
              <a:rPr lang="ru-RU" sz="5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Генчи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2558390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екундомер 2 минут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2473140" y="1768999"/>
            <a:ext cx="7416093" cy="4171553"/>
          </a:xfrm>
          <a:prstGeom prst="rect">
            <a:avLst/>
          </a:prstGeom>
        </p:spPr>
      </p:pic>
      <p:pic>
        <p:nvPicPr>
          <p:cNvPr id="3" name="Рисунок 2" descr="ритм сердц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3214" y="-186644"/>
            <a:ext cx="4267200" cy="3413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40552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041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28" y="5940552"/>
            <a:ext cx="4557009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5994" y="278913"/>
            <a:ext cx="4949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Проба </a:t>
            </a:r>
            <a:r>
              <a:rPr lang="ru-RU" sz="5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Генчи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5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4615064"/>
              </p:ext>
            </p:extLst>
          </p:nvPr>
        </p:nvGraphicFramePr>
        <p:xfrm>
          <a:off x="1340391" y="1920071"/>
          <a:ext cx="6497324" cy="398067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921630"/>
                <a:gridCol w="3575694"/>
              </a:tblGrid>
              <a:tr h="13189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СОСТОЯНИЯ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ЗАДЕРЖКА ДЫХАНИЯ НА ВЫДОХЕ (сек)</a:t>
                      </a:r>
                      <a:endParaRPr lang="ru-RU" sz="2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22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Отличное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22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30 - 40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22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25 - 30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22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меньше 25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6473" y="1209891"/>
            <a:ext cx="3824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013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14482622"/>
              </p:ext>
            </p:extLst>
          </p:nvPr>
        </p:nvGraphicFramePr>
        <p:xfrm>
          <a:off x="2180330" y="3961489"/>
          <a:ext cx="5858352" cy="26122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28777"/>
                <a:gridCol w="2929575"/>
              </a:tblGrid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ЧСС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-8829"/>
            <a:ext cx="923544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Проба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Руфье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-Диксона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индекс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Руфье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в покое сидя за 15 с;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за первые 15 с первой минуты восстановления;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за последние 15 с первой минуты восстановления.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40552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898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екундомер 2 минут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671480" y="1645124"/>
            <a:ext cx="7416093" cy="4171553"/>
          </a:xfrm>
          <a:prstGeom prst="rect">
            <a:avLst/>
          </a:prstGeom>
        </p:spPr>
      </p:pic>
      <p:pic>
        <p:nvPicPr>
          <p:cNvPr id="3" name="Рисунок 2" descr="ритм сердц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03552" y="-215058"/>
            <a:ext cx="4267200" cy="3413760"/>
          </a:xfrm>
          <a:prstGeom prst="rect">
            <a:avLst/>
          </a:prstGeom>
        </p:spPr>
      </p:pic>
      <p:pic>
        <p:nvPicPr>
          <p:cNvPr id="5" name="0266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40552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041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33" y="-155159"/>
            <a:ext cx="2319533" cy="234086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0764959"/>
              </p:ext>
            </p:extLst>
          </p:nvPr>
        </p:nvGraphicFramePr>
        <p:xfrm>
          <a:off x="2371248" y="3970318"/>
          <a:ext cx="5858352" cy="26122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28777"/>
                <a:gridCol w="2929575"/>
              </a:tblGrid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ЧСС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0"/>
            <a:ext cx="923544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Проба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Руфье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-Диксона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индекс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Руфье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в покое сидя за 15 с;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за первые 15 с первой минуты восстановления;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ЧСС за последние 15 с первой минуты восстановления.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40552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762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4872" y="0"/>
            <a:ext cx="274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latin typeface="Times New Roman" pitchFamily="18" charset="0"/>
                <a:cs typeface="Times New Roman" pitchFamily="18" charset="0"/>
              </a:rPr>
              <a:t>Зарядка</a:t>
            </a:r>
            <a:endParaRPr lang="ru-RU" sz="5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6424" y="2170394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 algn="ctr"/>
            <a:r>
              <a:rPr lang="ru-RU" sz="5400" b="1" dirty="0" smtClean="0">
                <a:ln w="0"/>
                <a:latin typeface="Times New Roman" pitchFamily="18" charset="0"/>
                <a:cs typeface="Times New Roman" pitchFamily="18" charset="0"/>
              </a:rPr>
              <a:t>	</a:t>
            </a:r>
            <a:endParaRPr lang="ru-RU" sz="5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39" y="919523"/>
            <a:ext cx="1136361" cy="789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43" y="4011417"/>
            <a:ext cx="1666672" cy="9687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77" y="5711319"/>
            <a:ext cx="1776549" cy="9180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20" y="4696884"/>
            <a:ext cx="1051639" cy="10516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33" y="-277079"/>
            <a:ext cx="2319533" cy="23408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0" y="5940552"/>
            <a:ext cx="3822490" cy="917448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0" y="944880"/>
            <a:ext cx="10789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Приветствуем всех!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Примеряем хорошее настроение!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Добавляем сил, энергии и бодрости!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Стираем и развеиваем все сомнения!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Завязываем ботинки!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Добавляем позитива!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Вперед к вершинам!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061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499</Words>
  <Application>Microsoft Office PowerPoint</Application>
  <PresentationFormat>Произвольный</PresentationFormat>
  <Paragraphs>143</Paragraphs>
  <Slides>18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Носкова Светлана Александровна,</vt:lpstr>
      <vt:lpstr>   </vt:lpstr>
      <vt:lpstr>  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Носкова Светлана Александровна</dc:title>
  <dc:creator>Пользователь</dc:creator>
  <cp:lastModifiedBy>User</cp:lastModifiedBy>
  <cp:revision>100</cp:revision>
  <dcterms:created xsi:type="dcterms:W3CDTF">2019-11-26T12:55:21Z</dcterms:created>
  <dcterms:modified xsi:type="dcterms:W3CDTF">2020-10-27T05:52:09Z</dcterms:modified>
</cp:coreProperties>
</file>